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 Skran" userId="81b3c5280b6a31aa" providerId="LiveId" clId="{CD5485C7-ED09-4F3D-9439-4647037C9E30}"/>
    <pc:docChg chg="undo custSel addSld delSld modSld">
      <pc:chgData name="Dale Skran" userId="81b3c5280b6a31aa" providerId="LiveId" clId="{CD5485C7-ED09-4F3D-9439-4647037C9E30}" dt="2023-05-02T19:06:22.965" v="361" actId="20577"/>
      <pc:docMkLst>
        <pc:docMk/>
      </pc:docMkLst>
      <pc:sldChg chg="modSp add del mod">
        <pc:chgData name="Dale Skran" userId="81b3c5280b6a31aa" providerId="LiveId" clId="{CD5485C7-ED09-4F3D-9439-4647037C9E30}" dt="2023-05-02T18:47:12.163" v="131" actId="20577"/>
        <pc:sldMkLst>
          <pc:docMk/>
          <pc:sldMk cId="63907900" sldId="256"/>
        </pc:sldMkLst>
        <pc:spChg chg="mod">
          <ac:chgData name="Dale Skran" userId="81b3c5280b6a31aa" providerId="LiveId" clId="{CD5485C7-ED09-4F3D-9439-4647037C9E30}" dt="2023-05-02T18:46:50.054" v="70" actId="20577"/>
          <ac:spMkLst>
            <pc:docMk/>
            <pc:sldMk cId="63907900" sldId="256"/>
            <ac:spMk id="2" creationId="{C4440D9C-8D6C-6867-DD62-03E62E42AE94}"/>
          </ac:spMkLst>
        </pc:spChg>
        <pc:spChg chg="mod">
          <ac:chgData name="Dale Skran" userId="81b3c5280b6a31aa" providerId="LiveId" clId="{CD5485C7-ED09-4F3D-9439-4647037C9E30}" dt="2023-05-02T18:47:12.163" v="131" actId="20577"/>
          <ac:spMkLst>
            <pc:docMk/>
            <pc:sldMk cId="63907900" sldId="256"/>
            <ac:spMk id="3" creationId="{2E474ECD-C9DF-EF92-A6D3-297F1823D86C}"/>
          </ac:spMkLst>
        </pc:spChg>
      </pc:sldChg>
      <pc:sldChg chg="addSp delSp modSp add mod modClrScheme chgLayout">
        <pc:chgData name="Dale Skran" userId="81b3c5280b6a31aa" providerId="LiveId" clId="{CD5485C7-ED09-4F3D-9439-4647037C9E30}" dt="2023-05-02T19:04:57.665" v="265" actId="20577"/>
        <pc:sldMkLst>
          <pc:docMk/>
          <pc:sldMk cId="156439375" sldId="257"/>
        </pc:sldMkLst>
        <pc:spChg chg="del">
          <ac:chgData name="Dale Skran" userId="81b3c5280b6a31aa" providerId="LiveId" clId="{CD5485C7-ED09-4F3D-9439-4647037C9E30}" dt="2023-05-02T18:47:29.431" v="134" actId="478"/>
          <ac:spMkLst>
            <pc:docMk/>
            <pc:sldMk cId="156439375" sldId="257"/>
            <ac:spMk id="2" creationId="{C4440D9C-8D6C-6867-DD62-03E62E42AE94}"/>
          </ac:spMkLst>
        </pc:spChg>
        <pc:spChg chg="del">
          <ac:chgData name="Dale Skran" userId="81b3c5280b6a31aa" providerId="LiveId" clId="{CD5485C7-ED09-4F3D-9439-4647037C9E30}" dt="2023-05-02T18:47:36.410" v="136" actId="478"/>
          <ac:spMkLst>
            <pc:docMk/>
            <pc:sldMk cId="156439375" sldId="257"/>
            <ac:spMk id="3" creationId="{2E474ECD-C9DF-EF92-A6D3-297F1823D86C}"/>
          </ac:spMkLst>
        </pc:spChg>
        <pc:spChg chg="mod ord">
          <ac:chgData name="Dale Skran" userId="81b3c5280b6a31aa" providerId="LiveId" clId="{CD5485C7-ED09-4F3D-9439-4647037C9E30}" dt="2023-05-02T18:47:47.123" v="138" actId="700"/>
          <ac:spMkLst>
            <pc:docMk/>
            <pc:sldMk cId="156439375" sldId="257"/>
            <ac:spMk id="4" creationId="{204C957E-B913-48E7-8970-4A54BA0A576C}"/>
          </ac:spMkLst>
        </pc:spChg>
        <pc:spChg chg="add del mod">
          <ac:chgData name="Dale Skran" userId="81b3c5280b6a31aa" providerId="LiveId" clId="{CD5485C7-ED09-4F3D-9439-4647037C9E30}" dt="2023-05-02T18:47:31.512" v="135" actId="478"/>
          <ac:spMkLst>
            <pc:docMk/>
            <pc:sldMk cId="156439375" sldId="257"/>
            <ac:spMk id="6" creationId="{ACDF5EC8-9A80-BE7E-BB53-D38283682FC2}"/>
          </ac:spMkLst>
        </pc:spChg>
        <pc:spChg chg="add del mod">
          <ac:chgData name="Dale Skran" userId="81b3c5280b6a31aa" providerId="LiveId" clId="{CD5485C7-ED09-4F3D-9439-4647037C9E30}" dt="2023-05-02T18:47:42.800" v="137" actId="478"/>
          <ac:spMkLst>
            <pc:docMk/>
            <pc:sldMk cId="156439375" sldId="257"/>
            <ac:spMk id="8" creationId="{9365E5E6-80FF-A023-C558-5E2F83C9E9E4}"/>
          </ac:spMkLst>
        </pc:spChg>
        <pc:spChg chg="add mod ord">
          <ac:chgData name="Dale Skran" userId="81b3c5280b6a31aa" providerId="LiveId" clId="{CD5485C7-ED09-4F3D-9439-4647037C9E30}" dt="2023-05-02T19:04:20.363" v="170" actId="20577"/>
          <ac:spMkLst>
            <pc:docMk/>
            <pc:sldMk cId="156439375" sldId="257"/>
            <ac:spMk id="9" creationId="{E7710FEA-0C74-1728-F7B9-4082AD9E9BD3}"/>
          </ac:spMkLst>
        </pc:spChg>
        <pc:spChg chg="add mod ord">
          <ac:chgData name="Dale Skran" userId="81b3c5280b6a31aa" providerId="LiveId" clId="{CD5485C7-ED09-4F3D-9439-4647037C9E30}" dt="2023-05-02T19:04:57.665" v="265" actId="20577"/>
          <ac:spMkLst>
            <pc:docMk/>
            <pc:sldMk cId="156439375" sldId="257"/>
            <ac:spMk id="10" creationId="{95EB6809-3AFB-31CD-DB8E-A34C0ED1A956}"/>
          </ac:spMkLst>
        </pc:spChg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149790636" sldId="257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344220840" sldId="258"/>
        </pc:sldMkLst>
      </pc:sldChg>
      <pc:sldChg chg="add del">
        <pc:chgData name="Dale Skran" userId="81b3c5280b6a31aa" providerId="LiveId" clId="{CD5485C7-ED09-4F3D-9439-4647037C9E30}" dt="2023-05-02T19:05:35.546" v="301" actId="47"/>
        <pc:sldMkLst>
          <pc:docMk/>
          <pc:sldMk cId="1509843946" sldId="258"/>
        </pc:sldMkLst>
      </pc:sldChg>
      <pc:sldChg chg="modSp new mod">
        <pc:chgData name="Dale Skran" userId="81b3c5280b6a31aa" providerId="LiveId" clId="{CD5485C7-ED09-4F3D-9439-4647037C9E30}" dt="2023-05-02T19:05:20.324" v="300" actId="20577"/>
        <pc:sldMkLst>
          <pc:docMk/>
          <pc:sldMk cId="2547683666" sldId="259"/>
        </pc:sldMkLst>
        <pc:spChg chg="mod">
          <ac:chgData name="Dale Skran" userId="81b3c5280b6a31aa" providerId="LiveId" clId="{CD5485C7-ED09-4F3D-9439-4647037C9E30}" dt="2023-05-02T19:05:20.324" v="300" actId="20577"/>
          <ac:spMkLst>
            <pc:docMk/>
            <pc:sldMk cId="2547683666" sldId="259"/>
            <ac:spMk id="2" creationId="{F8AF084F-C871-1962-5A93-613F21447C72}"/>
          </ac:spMkLst>
        </pc:spChg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704923626" sldId="259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538415317" sldId="260"/>
        </pc:sldMkLst>
      </pc:sldChg>
      <pc:sldChg chg="modSp add mod">
        <pc:chgData name="Dale Skran" userId="81b3c5280b6a31aa" providerId="LiveId" clId="{CD5485C7-ED09-4F3D-9439-4647037C9E30}" dt="2023-05-02T19:06:22.965" v="361" actId="20577"/>
        <pc:sldMkLst>
          <pc:docMk/>
          <pc:sldMk cId="1898637854" sldId="260"/>
        </pc:sldMkLst>
        <pc:spChg chg="mod">
          <ac:chgData name="Dale Skran" userId="81b3c5280b6a31aa" providerId="LiveId" clId="{CD5485C7-ED09-4F3D-9439-4647037C9E30}" dt="2023-05-02T19:06:13.150" v="344" actId="404"/>
          <ac:spMkLst>
            <pc:docMk/>
            <pc:sldMk cId="1898637854" sldId="260"/>
            <ac:spMk id="9" creationId="{E7710FEA-0C74-1728-F7B9-4082AD9E9BD3}"/>
          </ac:spMkLst>
        </pc:spChg>
        <pc:spChg chg="mod">
          <ac:chgData name="Dale Skran" userId="81b3c5280b6a31aa" providerId="LiveId" clId="{CD5485C7-ED09-4F3D-9439-4647037C9E30}" dt="2023-05-02T19:06:22.965" v="361" actId="20577"/>
          <ac:spMkLst>
            <pc:docMk/>
            <pc:sldMk cId="1898637854" sldId="260"/>
            <ac:spMk id="10" creationId="{95EB6809-3AFB-31CD-DB8E-A34C0ED1A956}"/>
          </ac:spMkLst>
        </pc:spChg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175982550" sldId="261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849098499" sldId="264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253927754" sldId="265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178679927" sldId="266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916622578" sldId="267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173723751" sldId="269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4124822533" sldId="270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032031995" sldId="271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178508992" sldId="275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98342260" sldId="276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55938124" sldId="277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236739386" sldId="278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568822693" sldId="279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854033268" sldId="280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024220176" sldId="281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007221051" sldId="282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400188431" sldId="283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1387984059" sldId="284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350378810" sldId="285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75946070" sldId="286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611129162" sldId="287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511910798" sldId="288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3764156475" sldId="289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2909110158" sldId="290"/>
        </pc:sldMkLst>
      </pc:sldChg>
      <pc:sldChg chg="del">
        <pc:chgData name="Dale Skran" userId="81b3c5280b6a31aa" providerId="LiveId" clId="{CD5485C7-ED09-4F3D-9439-4647037C9E30}" dt="2023-05-02T18:45:41.507" v="0" actId="47"/>
        <pc:sldMkLst>
          <pc:docMk/>
          <pc:sldMk cId="616628044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5ADC9-B2B2-4F9E-9988-12F29E942115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5C615-8FC3-47CD-A189-365007C62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7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2F1B-1776-DE3F-6B68-080B25677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DE7F75-16CB-3AB2-5616-E5A4D0115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9C8C2-47FB-6B48-A813-CE66C859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B580-0124-402B-8B2B-CA7CC6F2D424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8265A-2363-D4CA-2247-D21184A3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CBF31-7A98-47DF-1DD1-1618E1D5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3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A634F-0AB3-2E28-81D7-E5D24E8A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FFC03-1226-6E82-E6D1-98487A54F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56D7A-0FEB-1B81-AE5F-AAC82CD1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7616-BFED-4B79-AE71-65CBB7529440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7143-EFCE-C895-0BEF-913AF3B5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86387-130E-1C59-107E-7E3E057B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6B56A3-516C-AC94-C7D3-0FC454039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DE082-C6C4-8362-D10C-FD294DCAE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F2917-7B70-01B7-8DD9-1A6B2EF9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5F00-A847-4522-8832-87E057417C65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BF867-A953-6066-0D92-D872BD0F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40C6D-02BD-B2DE-E821-6EB7C1F0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7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9C779-B37F-5541-D29C-3B6F3FB0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225" y="214296"/>
            <a:ext cx="872293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E5A0-8609-5209-1DE5-5006445E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B6DD7-0232-B562-503A-CC11BE96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8C578A-69FD-4542-9056-EDEBB55EB783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BD1EE-1D6D-40FE-A0F0-65E7EB07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18BFC-FA25-8F07-6300-C2E5DCB4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CD8A7-C4EC-4548-8060-586842982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7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10A4-C610-A34A-D7FE-9FFF57EC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80DF2-C5C5-66B9-8F8C-F9B4BC672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7C67-7C3A-4CA6-98EB-5BED1750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18D1-15A3-42E5-AA27-3B54D089EC1E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DAFD8-9799-F2E7-F9E0-E640D760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95BAE-4FEF-2AA3-6D81-A815E8A1D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8AFB-2689-6229-3992-C063D5446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BA559-F3EA-5D73-480B-07A643028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7B10F-2A98-E5A6-3822-19FB23036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90A17-184A-1C4C-49AB-F712D103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5607-9F23-4612-A8A9-5BB9C67899EF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F411A-A8C6-D4BB-853A-6E01849D4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F7798-6AE7-DDCF-7B95-F7C02674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2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6ABE-C2AA-4692-1012-ADBE24948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A9874-6726-ACE8-AA01-9E3814B18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61318-F9E5-C50E-6C09-D07DBC09B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F0E262-E907-231E-68C1-A61388B8E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993C3-C025-F1C1-ED1D-93542E28D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F438A-5328-C124-7BD1-CFDB74AC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001C-807B-4BF8-8811-89DC40490C9B}" type="datetime1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2DF14-29E0-E753-9030-B5385EFB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C337B-AB62-AEE3-C1AF-D9F56856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6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12D1-8347-897D-4EB0-B3E40C8AF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6BF8F-8E43-8001-AAC0-439CE0E0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0C32-A83E-4BC0-98D5-F26E5D2B7A41}" type="datetime1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6EEF3-E538-0E90-4A2C-F411B3B7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76655-D4B3-1580-79CA-5082F55F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9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544BBB-792C-9867-E30B-F3C56A84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FCA-DC85-4C6E-A28A-39CB90AAEDD6}" type="datetime1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9D8B7-A862-B3E5-BE7E-3ED898A2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C5956-4A6C-674F-BAE6-E973D852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97A5-E2AB-59C2-A34B-647A5D2B5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B8C10-18D4-B690-5A1A-CE8BBB57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5279E-8824-BA4F-C5A6-BA22F3869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4E3A4-FFA0-D92C-F786-75AA835C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DE7A-0808-4D85-B057-D1BC8CF3BB72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E1854-C3FE-CA92-B060-5D349AD5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08035-FE60-5BCE-17AD-0DF5CE2E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1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519DF-49C3-2714-7A83-A9340B64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8DC3AF-239D-01BD-58B5-FB576DC261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AEFCC-AAA6-693B-0F82-4B3C6A16F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3D3D-833D-A938-857A-D3BF4788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1342-2BB4-4BA5-86DA-004BC742DD34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39BC-0875-70CA-8BEE-6F3D7613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F278C-0468-B4AB-EDBF-0BFA7119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0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E138A2-8CF3-15EA-966E-3EBFC9B572C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69100-3E66-942A-F9EB-3CD47EA1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956" y="365125"/>
            <a:ext cx="88368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D39B1-AC2B-5BBA-C2EA-7CC8E9C40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50C44-1929-6645-1942-B6265B5D5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EB11F53-68EF-4540-9F37-DF65A74258BE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E7FF0-A06C-7CE8-4334-180FEF4A5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FD409-767E-4F85-FD1E-240D10B5A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9ECD8A7-C4EC-4548-8060-586842982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7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0D9C-8D6C-6867-DD62-03E62E42A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74ECD-C9DF-EF92-A6D3-297F1823D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2702" y="3561281"/>
            <a:ext cx="9144000" cy="16557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Author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C957E-B913-48E7-8970-4A54BA0A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084F-C871-1962-5A93-613F2144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FEFD0-4EB9-03DA-B636-EDC08CECA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14A28-EFDC-9C08-D6D9-5DE77F1F8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D8A7-C4EC-4548-8060-5868429829E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8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Main Title</vt:lpstr>
      <vt:lpstr>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NSS Strategic Thinking</dc:title>
  <dc:creator>Dale Skran</dc:creator>
  <cp:lastModifiedBy>Sarah Skran</cp:lastModifiedBy>
  <cp:revision>12</cp:revision>
  <dcterms:created xsi:type="dcterms:W3CDTF">2023-02-26T05:19:23Z</dcterms:created>
  <dcterms:modified xsi:type="dcterms:W3CDTF">2023-12-19T07:08:27Z</dcterms:modified>
</cp:coreProperties>
</file>