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76D5D-DC6C-4550-BBC0-ABAF937819A9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E78C1-8063-455F-BCFC-870985B6D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56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EC526-FDA0-DB0E-28E3-B313832F0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0F5CD8-FC66-6AEF-E62F-52BEBD893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602DB-9234-C984-7A8F-C9C50F9C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CFE4-E3E2-403B-8AB3-F0FD1A84B34D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44B13-0691-9B72-D932-F9D363178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8C78F-4361-3DB1-2FB4-60D89882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C72E2-8A66-E6BE-FA80-BF8D67B89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E14ACA-CC81-44D3-CE40-DDF599B68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9B14A-AD9D-1FDA-44FB-8E5BFC955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A7FE-04F5-41D8-9661-F125D5B39555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FBA53-FBA6-EED4-AEC5-70D60705F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75F64-45AB-ACE0-F13F-34203878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3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1405D9-BDCE-F81A-03C4-4966EB624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619837-D085-1C74-8934-2E03B015D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19240-3151-3B16-8975-15E2088C8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2EF7-4D34-40BF-ACB5-EE38755148AD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6E46F-36A6-35E6-BEF6-F0E85039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3D345-BF78-5CE7-9531-F9507D4FE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9EDA9-D000-9DBD-4DA3-2A656F946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CDFE1-8490-07D8-0857-BCAB70B7E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F4FE7-2E4B-1D41-EE46-A37655C88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3D1A-F602-48D2-AE40-57936D569A77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B5DA4-78C6-2BEA-79E1-3F747A494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DC379-01E9-FE4E-BF36-0C861E0E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E18B5-3B5D-001A-0E77-A64D96E8E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2CCE9-1687-705E-C71A-1E1D279F7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26B41-BDAD-27E0-626B-1D38235C4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BF56-EEDB-43D5-994E-A86BC0ADE456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6EA78-8B95-3F3B-2677-BD93D6868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D00E9-E0EA-CFC2-D6DB-596B2A768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8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A6807-6AFE-3E7D-075E-7DD4556F6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CBF76-0B32-94A6-7C9B-CB5BC2CAE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B8B6D6-4097-0FE2-EB07-484C8B8A0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53D5D5-FB6A-17E5-D5E8-B968F033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BA7D6-68B0-4A7F-AD76-791FAE91755D}" type="datetime1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0FBCB-BDF0-E8B2-A173-C35E2BE66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21C62-A9F0-E809-90AA-41276B1E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8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B9EEF-54F7-88EC-EC7C-9F30C683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37CDD6-E06A-F274-DFA9-4E2D2B5F4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D5989-EA03-D453-D9A7-32CB642E7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384C15-F3FB-FC9D-83BF-0F2DA3A384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C28728-953D-E0DC-B6B1-31F9992D4F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36583-3EBD-4BEB-90C2-AD0D53EE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00E-C067-477F-8A09-87B6B30533F6}" type="datetime1">
              <a:rPr lang="en-US" smtClean="0"/>
              <a:t>12/19/2023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B86DBD-5867-5FA5-FD93-04CC6E1CF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0F67E6-20D7-6A60-7208-E577EC6F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0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EB0E5-6869-558B-8FEC-6EA8C5010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578683-9C7D-F5C3-1378-D564EB5F5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AFCD-0CBC-437D-8FA9-4614414571D7}" type="datetime1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DCB947-9BBE-AF23-A908-0EE20B6DD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11CF5-9CFD-B296-C832-0AFCAF7A2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6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4EBA63-34E7-1249-47EC-902C48D9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84E65-AA1A-41E2-92EC-DEA503777F02}" type="datetime1">
              <a:rPr lang="en-US" smtClean="0"/>
              <a:t>12/19/2023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FB7471-C846-EFF7-798B-2119C5EA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5922C-FB85-AA86-092D-F641FD7E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F91EF-08B5-496E-3CA3-26AA38DEB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7113F-A835-AD4D-4019-B5F52F151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1007F-B2C3-06B0-7742-CED561616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176E7-78F4-806C-2BE3-C5E56175E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1664-15C6-4F55-AF52-85E0061D166F}" type="datetime1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05000-4204-AED7-CE78-69577A71B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BE866-86E2-BEE1-3E47-C02B522EE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0BBB0-6C46-581D-F4E2-4AF5CE8C7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FD991D-F3F5-B3E4-E84C-77E89B7E91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60CA6E-C464-E114-EFC4-AE303180D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2E17A-4E66-896F-73DE-6FEC37815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7DBB3-4D8F-46CA-84D1-C07ECB81013B}" type="datetime1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EF6FE-F808-A6DA-C0B0-865BC3D0B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42AAF-E862-4197-0392-D1F1DD3E2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4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F3C5B5-23D8-B6B1-173B-88F05E580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7DA84-22BD-A2E5-F043-846BF68FC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DDE20-9C03-9173-BBDD-C4201B85A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4FF22-98E3-4702-8D4B-218622A47171}" type="datetime1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9B8B5-B2AC-16E1-3F10-05D3268E46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1A045-6113-0883-ADF6-87F1FB124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0D595-C752-4F5C-8E76-EFBDE0DE908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452C23-2A0B-1FF0-3E2F-9332024040D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31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444DB-CA70-92F1-01C3-0DA5573E4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Main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6D210-B9FF-349B-99B6-A72080D87B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4B360-4774-F66C-150E-55E3F73F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7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BA544-A03F-DB88-8D3D-356E33477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0" y="355981"/>
            <a:ext cx="9268719" cy="1325563"/>
          </a:xfrm>
        </p:spPr>
        <p:txBody>
          <a:bodyPr/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37BC9-C46A-2763-CE78-D8189F7EC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Slide text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0BE6B-AA23-ACA8-925F-440F2357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D595-C752-4F5C-8E76-EFBDE0DE90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5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Main Title</vt:lpstr>
      <vt:lpstr>Slide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Are We?</dc:title>
  <dc:creator>Dale Skran</dc:creator>
  <cp:lastModifiedBy>Sarah Skran</cp:lastModifiedBy>
  <cp:revision>16</cp:revision>
  <dcterms:created xsi:type="dcterms:W3CDTF">2023-02-06T18:28:04Z</dcterms:created>
  <dcterms:modified xsi:type="dcterms:W3CDTF">2023-12-19T07:08:06Z</dcterms:modified>
</cp:coreProperties>
</file>